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9" r:id="rId7"/>
    <p:sldId id="262" r:id="rId8"/>
    <p:sldId id="263" r:id="rId9"/>
    <p:sldId id="264" r:id="rId10"/>
    <p:sldId id="266" r:id="rId11"/>
    <p:sldId id="265" r:id="rId12"/>
    <p:sldId id="273" r:id="rId13"/>
    <p:sldId id="267" r:id="rId14"/>
    <p:sldId id="272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542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61A60-C867-45E6-B48B-1B84DDEFB2A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E526E-C8BC-4CEA-9EFF-6A258DD2F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38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http://www.youtube.com/watch?v=10SetbvhFro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E526E-C8BC-4CEA-9EFF-6A258DD2F3F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35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Readers Theatre</a:t>
            </a:r>
            <a:r>
              <a:rPr lang="en-US" baseline="0" dirty="0" smtClean="0"/>
              <a:t> 2. Persuasive Letter 3. Static Electricity 4. Balance check book 5. Google Maps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E526E-C8BC-4CEA-9EFF-6A258DD2F3F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4851-BE62-4238-B3EA-369A9362AA1F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6D6D-0EFD-48F6-A452-67BCA5B0BF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4851-BE62-4238-B3EA-369A9362AA1F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6D6D-0EFD-48F6-A452-67BCA5B0B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4851-BE62-4238-B3EA-369A9362AA1F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6D6D-0EFD-48F6-A452-67BCA5B0B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4851-BE62-4238-B3EA-369A9362AA1F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6D6D-0EFD-48F6-A452-67BCA5B0B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4851-BE62-4238-B3EA-369A9362AA1F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6D6D-0EFD-48F6-A452-67BCA5B0B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4851-BE62-4238-B3EA-369A9362AA1F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6D6D-0EFD-48F6-A452-67BCA5B0B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4851-BE62-4238-B3EA-369A9362AA1F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6D6D-0EFD-48F6-A452-67BCA5B0B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4851-BE62-4238-B3EA-369A9362AA1F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6D6D-0EFD-48F6-A452-67BCA5B0B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4851-BE62-4238-B3EA-369A9362AA1F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6D6D-0EFD-48F6-A452-67BCA5B0B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4851-BE62-4238-B3EA-369A9362AA1F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6D6D-0EFD-48F6-A452-67BCA5B0BF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5834851-BE62-4238-B3EA-369A9362AA1F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C706D6D-0EFD-48F6-A452-67BCA5B0B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5834851-BE62-4238-B3EA-369A9362AA1F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C706D6D-0EFD-48F6-A452-67BCA5B0B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elsi.daly@knights.ucf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dalydose.wikispaces.com/Home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jfmueller.faculty.noctrl.edu/toolbox/whatisit.htm" TargetMode="External"/><Relationship Id="rId2" Type="http://schemas.openxmlformats.org/officeDocument/2006/relationships/hyperlink" Target="http://www.finchpark.com/courses/assess/informal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ded.tiu11.org/disted/FamLitAdminSite/fn04assessinformal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Authentic Assessment</a:t>
            </a:r>
            <a:br>
              <a:rPr lang="en-US" dirty="0" smtClean="0"/>
            </a:b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257800"/>
            <a:ext cx="8077200" cy="1499616"/>
          </a:xfrm>
        </p:spPr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Kelsi</a:t>
            </a:r>
            <a:r>
              <a:rPr lang="en-US" dirty="0" smtClean="0"/>
              <a:t> Daly	</a:t>
            </a:r>
            <a:endParaRPr lang="en-US" dirty="0" smtClean="0"/>
          </a:p>
          <a:p>
            <a:r>
              <a:rPr lang="en-US" dirty="0" smtClean="0"/>
              <a:t>Email: </a:t>
            </a:r>
            <a:r>
              <a:rPr lang="en-US" dirty="0" smtClean="0">
                <a:hlinkClick r:id="rId3"/>
              </a:rPr>
              <a:t>kelsi.daly@knights.ucf.edu</a:t>
            </a:r>
            <a:endParaRPr lang="en-US" dirty="0" smtClean="0"/>
          </a:p>
          <a:p>
            <a:r>
              <a:rPr lang="en-US" dirty="0"/>
              <a:t>Wiki: </a:t>
            </a:r>
            <a:r>
              <a:rPr lang="en-US" dirty="0">
                <a:hlinkClick r:id="rId4"/>
              </a:rPr>
              <a:t>http://dalydose.wikispaces.com/Home</a:t>
            </a:r>
            <a:r>
              <a:rPr lang="en-US" dirty="0" smtClean="0"/>
              <a:t>!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I Start?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PLAN, PLAN, PLAN</a:t>
            </a:r>
          </a:p>
          <a:p>
            <a:r>
              <a:rPr lang="en-US" dirty="0"/>
              <a:t>T</a:t>
            </a:r>
            <a:r>
              <a:rPr lang="en-US" dirty="0" smtClean="0"/>
              <a:t>o make assessment truly authentic A LOT of planning is needed to carry out and grade the assessment.</a:t>
            </a:r>
          </a:p>
          <a:p>
            <a:r>
              <a:rPr lang="en-US" dirty="0" smtClean="0"/>
              <a:t>A traditional lesson plan may be </a:t>
            </a:r>
            <a:r>
              <a:rPr lang="en-US" b="1" i="1" dirty="0" smtClean="0"/>
              <a:t>even more important</a:t>
            </a:r>
            <a:r>
              <a:rPr lang="en-US" dirty="0" smtClean="0"/>
              <a:t> when assessing an untraditional lesson.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Yourself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subject or topic is being assessed?</a:t>
            </a:r>
          </a:p>
          <a:p>
            <a:r>
              <a:rPr lang="en-US" dirty="0" smtClean="0"/>
              <a:t>Does this align with the standards?</a:t>
            </a:r>
          </a:p>
          <a:p>
            <a:r>
              <a:rPr lang="en-US" dirty="0" smtClean="0"/>
              <a:t>What are the learning goals?</a:t>
            </a:r>
          </a:p>
          <a:p>
            <a:r>
              <a:rPr lang="en-US" dirty="0" smtClean="0"/>
              <a:t>What materials do I need?</a:t>
            </a:r>
          </a:p>
          <a:p>
            <a:r>
              <a:rPr lang="en-US" dirty="0" smtClean="0"/>
              <a:t>How will this guide my instruction?</a:t>
            </a:r>
          </a:p>
          <a:p>
            <a:r>
              <a:rPr lang="en-US" dirty="0" smtClean="0"/>
              <a:t>Can it accommodate different levels of ability?</a:t>
            </a:r>
          </a:p>
          <a:p>
            <a:r>
              <a:rPr lang="en-US" dirty="0" smtClean="0"/>
              <a:t>Will I pre-assess?</a:t>
            </a: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the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5052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Title</a:t>
            </a:r>
          </a:p>
          <a:p>
            <a:r>
              <a:rPr lang="en-US" dirty="0" smtClean="0"/>
              <a:t>Topic/Concept</a:t>
            </a:r>
          </a:p>
          <a:p>
            <a:r>
              <a:rPr lang="en-US" dirty="0" smtClean="0"/>
              <a:t>Standards</a:t>
            </a:r>
          </a:p>
          <a:p>
            <a:r>
              <a:rPr lang="en-US" dirty="0" smtClean="0"/>
              <a:t>Goals/Objectives</a:t>
            </a:r>
          </a:p>
          <a:p>
            <a:r>
              <a:rPr lang="en-US" dirty="0" smtClean="0"/>
              <a:t>Materials</a:t>
            </a:r>
          </a:p>
          <a:p>
            <a:r>
              <a:rPr lang="en-US" dirty="0" smtClean="0"/>
              <a:t>Anticipatory Set</a:t>
            </a:r>
          </a:p>
          <a:p>
            <a:r>
              <a:rPr lang="en-US" dirty="0" smtClean="0"/>
              <a:t>Procedures</a:t>
            </a:r>
          </a:p>
          <a:p>
            <a:r>
              <a:rPr lang="en-US" dirty="0" smtClean="0"/>
              <a:t>Closure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1828800"/>
            <a:ext cx="373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Teacher Notes:</a:t>
            </a:r>
          </a:p>
          <a:p>
            <a:r>
              <a:rPr lang="en-US" sz="3200" dirty="0" smtClean="0"/>
              <a:t>Include adaptations, extensions, and connections to other subjects.</a:t>
            </a: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rubrics and checklists as a guide when evaluating student’s performance.</a:t>
            </a:r>
          </a:p>
          <a:p>
            <a:r>
              <a:rPr lang="en-US" dirty="0" smtClean="0"/>
              <a:t>Ask yourself:</a:t>
            </a:r>
          </a:p>
          <a:p>
            <a:pPr lvl="1"/>
            <a:r>
              <a:rPr lang="en-US" dirty="0" smtClean="0"/>
              <a:t>What is outstanding? (4) What is good? (3) What is acceptable? (2) &amp; What is unacceptable? (1)</a:t>
            </a:r>
          </a:p>
          <a:p>
            <a:pPr lvl="1"/>
            <a:r>
              <a:rPr lang="en-US" dirty="0" smtClean="0"/>
              <a:t>Use this information to create a scoring guide.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Center Time!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Visit each center for 2 minutes to learn about the authentic assessment in that subject!</a:t>
            </a:r>
          </a:p>
          <a:p>
            <a:r>
              <a:rPr lang="en-US" dirty="0" smtClean="0"/>
              <a:t>How would YOU assess these activities? Try to make a rubric or checklist to assess each center!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Center #1 Reading</a:t>
            </a:r>
          </a:p>
          <a:p>
            <a:r>
              <a:rPr lang="en-US" dirty="0" smtClean="0"/>
              <a:t>Center #2 Writing</a:t>
            </a:r>
          </a:p>
          <a:p>
            <a:r>
              <a:rPr lang="en-US" dirty="0" smtClean="0"/>
              <a:t>Center #3 Science</a:t>
            </a:r>
          </a:p>
          <a:p>
            <a:r>
              <a:rPr lang="en-US" dirty="0" smtClean="0"/>
              <a:t>Center #4 Math</a:t>
            </a:r>
          </a:p>
          <a:p>
            <a:r>
              <a:rPr lang="en-US" dirty="0" smtClean="0"/>
              <a:t>Center #5 Social Studies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Would YOU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686800" cy="4800599"/>
          </a:xfrm>
        </p:spPr>
        <p:txBody>
          <a:bodyPr/>
          <a:lstStyle/>
          <a:p>
            <a:r>
              <a:rPr lang="en-US" dirty="0" smtClean="0"/>
              <a:t>Ideas? Examples? Suggestions?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http://www.finchpark.com/courses/assess/informal.htm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http://jfmueller.faculty.noctrl.edu/toolbox/whatisit.htm#names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http://aded.tiu11.org/disted/FamLitAdminSite/fn04assessinformal.pdf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Authentic Assessment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form of assessment in which students are asked to perform </a:t>
            </a:r>
            <a:r>
              <a:rPr lang="en-US" b="1" dirty="0" smtClean="0"/>
              <a:t>real-world tasks </a:t>
            </a:r>
            <a:r>
              <a:rPr lang="en-US" dirty="0" smtClean="0"/>
              <a:t>that demonstrate </a:t>
            </a:r>
            <a:r>
              <a:rPr lang="en-US" i="1" dirty="0" smtClean="0"/>
              <a:t>meaningful application </a:t>
            </a:r>
            <a:r>
              <a:rPr lang="en-US" dirty="0" smtClean="0"/>
              <a:t>of </a:t>
            </a:r>
            <a:r>
              <a:rPr lang="en-US" u="sng" dirty="0" smtClean="0"/>
              <a:t>essential knowledge </a:t>
            </a:r>
            <a:r>
              <a:rPr lang="en-US" dirty="0" smtClean="0"/>
              <a:t>and skills -- Jon Mueller</a:t>
            </a: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Authentic Assessment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Formal</a:t>
            </a:r>
          </a:p>
          <a:p>
            <a:r>
              <a:rPr lang="en-US" dirty="0" smtClean="0"/>
              <a:t>Traditional</a:t>
            </a:r>
          </a:p>
          <a:p>
            <a:r>
              <a:rPr lang="en-US" dirty="0" smtClean="0"/>
              <a:t>Standardized</a:t>
            </a:r>
          </a:p>
          <a:p>
            <a:r>
              <a:rPr lang="en-US" dirty="0" smtClean="0"/>
              <a:t>Cookie Cutter</a:t>
            </a:r>
          </a:p>
          <a:p>
            <a:r>
              <a:rPr lang="en-US" dirty="0" smtClean="0"/>
              <a:t>Boring</a:t>
            </a:r>
          </a:p>
        </p:txBody>
      </p:sp>
      <p:pic>
        <p:nvPicPr>
          <p:cNvPr id="2050" name="Picture 2" descr="C:\Users\cmc7\AppData\Local\Microsoft\Windows\Temporary Internet Files\Content.IE5\0P3HCQ2E\MC9001047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788" y="2763838"/>
            <a:ext cx="1819275" cy="154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Informal</a:t>
            </a:r>
          </a:p>
          <a:p>
            <a:r>
              <a:rPr lang="en-US" dirty="0" smtClean="0"/>
              <a:t>Alternative</a:t>
            </a:r>
          </a:p>
          <a:p>
            <a:r>
              <a:rPr lang="en-US" dirty="0" smtClean="0"/>
              <a:t>Integrative</a:t>
            </a:r>
          </a:p>
          <a:p>
            <a:r>
              <a:rPr lang="en-US" dirty="0" smtClean="0"/>
              <a:t>Formative</a:t>
            </a:r>
          </a:p>
          <a:p>
            <a:r>
              <a:rPr lang="en-US" dirty="0" smtClean="0"/>
              <a:t>Holistic</a:t>
            </a:r>
          </a:p>
          <a:p>
            <a:r>
              <a:rPr lang="en-US" dirty="0" smtClean="0"/>
              <a:t>Performance</a:t>
            </a:r>
          </a:p>
          <a:p>
            <a:r>
              <a:rPr lang="en-US" dirty="0" smtClean="0"/>
              <a:t>Direct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…Confusing huh?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C:\Users\cmc7\AppData\Local\Microsoft\Windows\Temporary Internet Files\Content.IE5\2IDL1IXZ\MC90010470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063" y="3003550"/>
            <a:ext cx="1819275" cy="125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gain insight into students capabilities when performing tasks and applying their own knowledge to situations.</a:t>
            </a:r>
          </a:p>
          <a:p>
            <a:r>
              <a:rPr lang="en-US" dirty="0" smtClean="0"/>
              <a:t>It can provide more accurate information</a:t>
            </a:r>
          </a:p>
          <a:p>
            <a:r>
              <a:rPr lang="en-US" dirty="0" smtClean="0"/>
              <a:t>It can guide instruction</a:t>
            </a:r>
          </a:p>
          <a:p>
            <a:r>
              <a:rPr lang="en-US" dirty="0" smtClean="0"/>
              <a:t>And because its FUN!</a:t>
            </a:r>
            <a:endParaRPr lang="en-US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use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</a:p>
          <a:p>
            <a:r>
              <a:rPr lang="en-US" dirty="0" smtClean="0"/>
              <a:t>Social Studies</a:t>
            </a:r>
          </a:p>
          <a:p>
            <a:r>
              <a:rPr lang="en-US" dirty="0" smtClean="0"/>
              <a:t>Math</a:t>
            </a:r>
          </a:p>
          <a:p>
            <a:r>
              <a:rPr lang="en-US" dirty="0" smtClean="0"/>
              <a:t>Reading</a:t>
            </a:r>
          </a:p>
          <a:p>
            <a:r>
              <a:rPr lang="en-US" dirty="0" smtClean="0"/>
              <a:t>Writing</a:t>
            </a:r>
          </a:p>
          <a:p>
            <a:r>
              <a:rPr lang="en-US" dirty="0" smtClean="0"/>
              <a:t>Behavior</a:t>
            </a:r>
          </a:p>
          <a:p>
            <a:r>
              <a:rPr lang="en-US" dirty="0" smtClean="0"/>
              <a:t>Art</a:t>
            </a:r>
          </a:p>
          <a:p>
            <a:r>
              <a:rPr lang="en-US" dirty="0" smtClean="0"/>
              <a:t>P.E.</a:t>
            </a:r>
          </a:p>
          <a:p>
            <a:r>
              <a:rPr lang="en-US" dirty="0" smtClean="0"/>
              <a:t>The possibilities are endless!</a:t>
            </a: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Your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r>
              <a:rPr lang="en-US" dirty="0" smtClean="0"/>
              <a:t>Choose if the assessment will be </a:t>
            </a:r>
            <a:r>
              <a:rPr lang="en-US" b="1" dirty="0" smtClean="0"/>
              <a:t>structured</a:t>
            </a:r>
            <a:r>
              <a:rPr lang="en-US" dirty="0" smtClean="0"/>
              <a:t> or </a:t>
            </a:r>
            <a:r>
              <a:rPr lang="en-US" b="1" dirty="0" smtClean="0"/>
              <a:t>unstructured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Structured</a:t>
            </a:r>
            <a:r>
              <a:rPr lang="en-US" dirty="0" smtClean="0"/>
              <a:t>- teacher planned, specific, may include correct or incorrect answers.</a:t>
            </a:r>
          </a:p>
          <a:p>
            <a:r>
              <a:rPr lang="en-US" u="sng" dirty="0" smtClean="0"/>
              <a:t>Unstructured</a:t>
            </a:r>
            <a:r>
              <a:rPr lang="en-US" dirty="0" smtClean="0"/>
              <a:t>- creative, observable learning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Structured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Checklists</a:t>
            </a:r>
          </a:p>
          <a:p>
            <a:r>
              <a:rPr lang="en-US" dirty="0" smtClean="0"/>
              <a:t>Sorts</a:t>
            </a:r>
          </a:p>
          <a:p>
            <a:r>
              <a:rPr lang="en-US" dirty="0" smtClean="0"/>
              <a:t>Structured interviews</a:t>
            </a:r>
          </a:p>
          <a:p>
            <a:r>
              <a:rPr lang="en-US" dirty="0" smtClean="0"/>
              <a:t>Anecdotal Records</a:t>
            </a:r>
          </a:p>
          <a:p>
            <a:r>
              <a:rPr lang="en-US" dirty="0" smtClean="0"/>
              <a:t>Inventories</a:t>
            </a:r>
          </a:p>
          <a:p>
            <a:r>
              <a:rPr lang="en-US" dirty="0" smtClean="0"/>
              <a:t>Surveys</a:t>
            </a:r>
          </a:p>
          <a:p>
            <a:r>
              <a:rPr lang="en-US" dirty="0" smtClean="0"/>
              <a:t>Graphic Organizers</a:t>
            </a:r>
          </a:p>
          <a:p>
            <a:endParaRPr lang="en-US" dirty="0" smtClean="0"/>
          </a:p>
          <a:p>
            <a:r>
              <a:rPr lang="en-US" dirty="0" smtClean="0"/>
              <a:t>Student-teacher interaction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Unstructured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samples</a:t>
            </a:r>
          </a:p>
          <a:p>
            <a:r>
              <a:rPr lang="en-US" dirty="0" smtClean="0"/>
              <a:t>Logs or journals</a:t>
            </a:r>
          </a:p>
          <a:p>
            <a:r>
              <a:rPr lang="en-US" dirty="0" smtClean="0"/>
              <a:t>Games</a:t>
            </a:r>
          </a:p>
          <a:p>
            <a:r>
              <a:rPr lang="en-US" dirty="0" smtClean="0"/>
              <a:t>Group work</a:t>
            </a:r>
          </a:p>
          <a:p>
            <a:r>
              <a:rPr lang="en-US" dirty="0" smtClean="0"/>
              <a:t>Problem Solving</a:t>
            </a:r>
          </a:p>
          <a:p>
            <a:endParaRPr lang="en-US" dirty="0" smtClean="0"/>
          </a:p>
          <a:p>
            <a:r>
              <a:rPr lang="en-US" dirty="0" smtClean="0"/>
              <a:t>Creative observed learning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670</TotalTime>
  <Words>452</Words>
  <Application>Microsoft Office PowerPoint</Application>
  <PresentationFormat>On-screen Show (4:3)</PresentationFormat>
  <Paragraphs>106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Module</vt:lpstr>
      <vt:lpstr>Authentic Assessment </vt:lpstr>
      <vt:lpstr>What Authentic Assessment is</vt:lpstr>
      <vt:lpstr>What Authentic Assessment is NOT</vt:lpstr>
      <vt:lpstr>Other Definitions</vt:lpstr>
      <vt:lpstr>Why use it?</vt:lpstr>
      <vt:lpstr>Where to use it</vt:lpstr>
      <vt:lpstr>Choose Your Assessment</vt:lpstr>
      <vt:lpstr>Structured Examples</vt:lpstr>
      <vt:lpstr>Unstructured</vt:lpstr>
      <vt:lpstr>Where do I Start?</vt:lpstr>
      <vt:lpstr>Ask Yourself</vt:lpstr>
      <vt:lpstr>Plan the Lesson</vt:lpstr>
      <vt:lpstr>Assess Learning</vt:lpstr>
      <vt:lpstr>Center Time!</vt:lpstr>
      <vt:lpstr>What Would YOU do?</vt:lpstr>
      <vt:lpstr>WebSites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Informal Assessment</dc:title>
  <dc:creator>Kelsi</dc:creator>
  <cp:lastModifiedBy>SGA Computer Lab</cp:lastModifiedBy>
  <cp:revision>41</cp:revision>
  <dcterms:created xsi:type="dcterms:W3CDTF">2011-11-19T21:28:53Z</dcterms:created>
  <dcterms:modified xsi:type="dcterms:W3CDTF">2012-01-25T00:56:03Z</dcterms:modified>
</cp:coreProperties>
</file>